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58" r:id="rId4"/>
    <p:sldId id="268" r:id="rId5"/>
    <p:sldId id="263" r:id="rId6"/>
    <p:sldId id="271" r:id="rId7"/>
    <p:sldId id="272" r:id="rId8"/>
    <p:sldId id="274" r:id="rId9"/>
    <p:sldId id="273" r:id="rId10"/>
    <p:sldId id="275" r:id="rId11"/>
    <p:sldId id="262" r:id="rId12"/>
    <p:sldId id="267" r:id="rId13"/>
    <p:sldId id="266" r:id="rId14"/>
    <p:sldId id="265" r:id="rId15"/>
    <p:sldId id="264" r:id="rId16"/>
    <p:sldId id="261" r:id="rId17"/>
    <p:sldId id="257" r:id="rId18"/>
    <p:sldId id="259" r:id="rId19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F7CC8B1-42AE-4AD2-BDF5-E9F38E6880C4}">
          <p14:sldIdLst>
            <p14:sldId id="269"/>
            <p14:sldId id="270"/>
            <p14:sldId id="258"/>
            <p14:sldId id="268"/>
            <p14:sldId id="263"/>
            <p14:sldId id="271"/>
          </p14:sldIdLst>
        </p14:section>
        <p14:section name="Seção sem Título" id="{5BF717B0-0D1F-414C-A760-1F64D41ADF48}">
          <p14:sldIdLst>
            <p14:sldId id="272"/>
            <p14:sldId id="274"/>
            <p14:sldId id="273"/>
            <p14:sldId id="275"/>
          </p14:sldIdLst>
        </p14:section>
        <p14:section name="Backup" id="{00A277FF-3A37-4635-B411-DF81794A977E}">
          <p14:sldIdLst>
            <p14:sldId id="262"/>
            <p14:sldId id="267"/>
          </p14:sldIdLst>
        </p14:section>
        <p14:section name="Tema 02" id="{7D7D9242-CDC3-4E50-8FBF-55110E52B168}">
          <p14:sldIdLst>
            <p14:sldId id="266"/>
            <p14:sldId id="265"/>
            <p14:sldId id="264"/>
          </p14:sldIdLst>
        </p14:section>
        <p14:section name="Tema 01" id="{BDD6AA1A-F1AA-415E-95FF-E15E4EC89FA6}">
          <p14:sldIdLst>
            <p14:sldId id="261"/>
            <p14:sldId id="257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Ferreira Carrijo" initials="TFC" lastIdx="1" clrIdx="0">
    <p:extLst>
      <p:ext uri="{19B8F6BF-5375-455C-9EA6-DF929625EA0E}">
        <p15:presenceInfo xmlns:p15="http://schemas.microsoft.com/office/powerpoint/2012/main" userId="Thiago Ferreira Carrij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ADFF"/>
    <a:srgbClr val="6B12B9"/>
    <a:srgbClr val="5554FE"/>
    <a:srgbClr val="4D6364"/>
    <a:srgbClr val="E6E6E6"/>
    <a:srgbClr val="A5BB9B"/>
    <a:srgbClr val="F1F4F0"/>
    <a:srgbClr val="E6ECE4"/>
    <a:srgbClr val="E2E9DF"/>
    <a:srgbClr val="D9E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91" autoAdjust="0"/>
  </p:normalViewPr>
  <p:slideViewPr>
    <p:cSldViewPr snapToGrid="0">
      <p:cViewPr varScale="1">
        <p:scale>
          <a:sx n="77" d="100"/>
          <a:sy n="77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19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03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33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58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85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8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96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26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55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73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BF446-72AF-44F7-B55C-69430C5B72DA}" type="datetimeFigureOut">
              <a:rPr lang="pt-BR" smtClean="0"/>
              <a:t>16/09/2024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538E8-DE43-4F28-95E5-14512B131B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70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10" Type="http://schemas.openxmlformats.org/officeDocument/2006/relationships/image" Target="../media/image62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microsoft.com/office/2007/relationships/hdphoto" Target="../media/hdphoto1.wdp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0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4.svg"/><Relationship Id="rId4" Type="http://schemas.openxmlformats.org/officeDocument/2006/relationships/image" Target="../media/image24.png"/><Relationship Id="rId9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0">
                <a:srgbClr val="60766F"/>
              </a:gs>
              <a:gs pos="0">
                <a:srgbClr val="A5BB9B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solidFill>
            <a:srgbClr val="4D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691EE64-A598-4DF4-8FF1-E05993FBDA2B}"/>
              </a:ext>
            </a:extLst>
          </p:cNvPr>
          <p:cNvSpPr/>
          <p:nvPr/>
        </p:nvSpPr>
        <p:spPr>
          <a:xfrm>
            <a:off x="13682188" y="4025549"/>
            <a:ext cx="4173817" cy="2800801"/>
          </a:xfrm>
          <a:prstGeom prst="roundRect">
            <a:avLst>
              <a:gd name="adj" fmla="val 205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381DBCD0-8EA3-4213-848F-5663FD6CC72D}"/>
              </a:ext>
            </a:extLst>
          </p:cNvPr>
          <p:cNvSpPr/>
          <p:nvPr/>
        </p:nvSpPr>
        <p:spPr>
          <a:xfrm>
            <a:off x="431994" y="4025550"/>
            <a:ext cx="12980923" cy="2800800"/>
          </a:xfrm>
          <a:prstGeom prst="roundRect">
            <a:avLst>
              <a:gd name="adj" fmla="val 184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D19CF30-C4A9-443B-8BBA-D814DAC5B583}"/>
              </a:ext>
            </a:extLst>
          </p:cNvPr>
          <p:cNvSpPr/>
          <p:nvPr/>
        </p:nvSpPr>
        <p:spPr>
          <a:xfrm>
            <a:off x="431995" y="1710911"/>
            <a:ext cx="17424012" cy="2092488"/>
          </a:xfrm>
          <a:prstGeom prst="roundRect">
            <a:avLst>
              <a:gd name="adj" fmla="val 2972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21D4B3F-8866-44ED-9DA8-80A6381D886F}"/>
              </a:ext>
            </a:extLst>
          </p:cNvPr>
          <p:cNvSpPr/>
          <p:nvPr/>
        </p:nvSpPr>
        <p:spPr>
          <a:xfrm>
            <a:off x="13682188" y="7048049"/>
            <a:ext cx="4173817" cy="2800801"/>
          </a:xfrm>
          <a:prstGeom prst="roundRect">
            <a:avLst>
              <a:gd name="adj" fmla="val 205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7F41B1D-60E6-467B-8EA8-D28C28405A5F}"/>
              </a:ext>
            </a:extLst>
          </p:cNvPr>
          <p:cNvSpPr/>
          <p:nvPr/>
        </p:nvSpPr>
        <p:spPr>
          <a:xfrm>
            <a:off x="431994" y="7048050"/>
            <a:ext cx="12980923" cy="2800800"/>
          </a:xfrm>
          <a:prstGeom prst="roundRect">
            <a:avLst>
              <a:gd name="adj" fmla="val 184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F63AD7-93E9-4DEA-A177-1D164ABAA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5" t="15349" r="17435" b="5793"/>
          <a:stretch/>
        </p:blipFill>
        <p:spPr>
          <a:xfrm>
            <a:off x="-2" y="1"/>
            <a:ext cx="18288001" cy="10287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5A04907B-43C2-403A-ADB4-E9811F457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528" y="8802417"/>
            <a:ext cx="486000" cy="486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86176FE-C5DC-4AC2-B055-D89EF304B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185" y="8802417"/>
            <a:ext cx="486000" cy="48600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2E3BF72B-5E09-403C-B53E-59E3EAD0F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528" y="5772110"/>
            <a:ext cx="486000" cy="486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5E815A81-4D18-41B4-AB66-52F880978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185" y="5772110"/>
            <a:ext cx="486000" cy="486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B3DC5EB4-DB8E-42C5-AFBE-2FD367AD4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7842" y="4470575"/>
            <a:ext cx="486000" cy="486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FEAA7796-3A89-4D9D-80C5-716BACA49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7842" y="7512560"/>
            <a:ext cx="486000" cy="486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0B173D7-1B60-4BDF-B36E-45492D56BF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3185" y="7512560"/>
            <a:ext cx="486000" cy="486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CB4FE34-8930-47BC-BE9D-9DFF90791C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528" y="7512560"/>
            <a:ext cx="486000" cy="486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E5049012-9AE2-4A2F-8CEB-B17043D3A9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3185" y="4470575"/>
            <a:ext cx="486000" cy="48600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BD1C5603-4106-4AC4-A7FA-40749B991D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528" y="4470575"/>
            <a:ext cx="486000" cy="486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1F7E0A5-F27C-4DFB-8E32-03F5E20D68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67842" y="8802417"/>
            <a:ext cx="486000" cy="486000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F1768C07-A556-42DB-9CB7-176EA6099F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67842" y="5772110"/>
            <a:ext cx="486000" cy="486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646F9DB6-1DF4-45C5-B5F6-AE9EEEFAFA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8381" y="2305226"/>
            <a:ext cx="540000" cy="54000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15F613A9-2371-47EE-B004-9DB3B6C211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99579" y="2305226"/>
            <a:ext cx="540000" cy="540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E0B13A2B-4B99-4557-93C0-B8E5221197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721976" y="2305226"/>
            <a:ext cx="540000" cy="540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54BA9F51-2079-471F-8882-CBBBB82E61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60777" y="23052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8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E5EC7E2-5A1E-4881-916C-1AA5BBAA0A5F}"/>
              </a:ext>
            </a:extLst>
          </p:cNvPr>
          <p:cNvSpPr/>
          <p:nvPr/>
        </p:nvSpPr>
        <p:spPr>
          <a:xfrm>
            <a:off x="431992" y="2955627"/>
            <a:ext cx="13028613" cy="6893223"/>
          </a:xfrm>
          <a:prstGeom prst="roundRect">
            <a:avLst>
              <a:gd name="adj" fmla="val 89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8F6DC10-483E-47E3-95CA-0A9155FB3AE4}"/>
              </a:ext>
            </a:extLst>
          </p:cNvPr>
          <p:cNvSpPr/>
          <p:nvPr/>
        </p:nvSpPr>
        <p:spPr>
          <a:xfrm>
            <a:off x="431995" y="1713628"/>
            <a:ext cx="3095148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9E0A459-1F47-43C6-BDD9-6092FEF8E97F}"/>
              </a:ext>
            </a:extLst>
          </p:cNvPr>
          <p:cNvSpPr/>
          <p:nvPr/>
        </p:nvSpPr>
        <p:spPr>
          <a:xfrm>
            <a:off x="3743147" y="1713628"/>
            <a:ext cx="3095150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F3372EE-8DB2-439B-A72D-4D032DCC65A2}"/>
              </a:ext>
            </a:extLst>
          </p:cNvPr>
          <p:cNvSpPr/>
          <p:nvPr/>
        </p:nvSpPr>
        <p:spPr>
          <a:xfrm>
            <a:off x="7054288" y="1713628"/>
            <a:ext cx="3095162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AB87BC9-FDBB-4A79-BD11-AB32AC5FA667}"/>
              </a:ext>
            </a:extLst>
          </p:cNvPr>
          <p:cNvSpPr/>
          <p:nvPr/>
        </p:nvSpPr>
        <p:spPr>
          <a:xfrm>
            <a:off x="10365440" y="1707477"/>
            <a:ext cx="3095164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4685E9B-14D6-4537-A828-20CA3134C600}"/>
              </a:ext>
            </a:extLst>
          </p:cNvPr>
          <p:cNvSpPr/>
          <p:nvPr/>
        </p:nvSpPr>
        <p:spPr>
          <a:xfrm>
            <a:off x="13676605" y="1707477"/>
            <a:ext cx="4179401" cy="2566555"/>
          </a:xfrm>
          <a:prstGeom prst="roundRect">
            <a:avLst>
              <a:gd name="adj" fmla="val 89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21AA34C-276E-4AAB-AEAD-7BD750FDA9F7}"/>
              </a:ext>
            </a:extLst>
          </p:cNvPr>
          <p:cNvSpPr/>
          <p:nvPr/>
        </p:nvSpPr>
        <p:spPr>
          <a:xfrm>
            <a:off x="13676605" y="4494886"/>
            <a:ext cx="4179401" cy="2566555"/>
          </a:xfrm>
          <a:prstGeom prst="roundRect">
            <a:avLst>
              <a:gd name="adj" fmla="val 89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64B6D6E-6CA9-4C85-A93D-AC09FD0229D0}"/>
              </a:ext>
            </a:extLst>
          </p:cNvPr>
          <p:cNvSpPr/>
          <p:nvPr/>
        </p:nvSpPr>
        <p:spPr>
          <a:xfrm>
            <a:off x="13676605" y="7282295"/>
            <a:ext cx="4179401" cy="2566555"/>
          </a:xfrm>
          <a:prstGeom prst="roundRect">
            <a:avLst>
              <a:gd name="adj" fmla="val 89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D73389EC-01FB-43E6-A85B-9417DBC4F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95" y="1956628"/>
            <a:ext cx="540000" cy="540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C055D5F-8FA6-4E28-91FC-E5E24E68C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8012" y="1956628"/>
            <a:ext cx="540000" cy="54000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D71482F6-D0FF-4554-8B5D-A494D717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446" y="1956628"/>
            <a:ext cx="540000" cy="540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E3FCE511-26BD-4BF8-8110-2B541894D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9229" y="19566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3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0">
                <a:srgbClr val="60766F"/>
              </a:gs>
              <a:gs pos="0">
                <a:srgbClr val="A5BB9B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solidFill>
            <a:srgbClr val="4D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691EE64-A598-4DF4-8FF1-E05993FBDA2B}"/>
              </a:ext>
            </a:extLst>
          </p:cNvPr>
          <p:cNvSpPr/>
          <p:nvPr/>
        </p:nvSpPr>
        <p:spPr>
          <a:xfrm>
            <a:off x="11659491" y="4025549"/>
            <a:ext cx="6196515" cy="5823301"/>
          </a:xfrm>
          <a:prstGeom prst="roundRect">
            <a:avLst>
              <a:gd name="adj" fmla="val 205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67BC8A9-0F73-44EC-8B2E-4876EC444BD2}"/>
              </a:ext>
            </a:extLst>
          </p:cNvPr>
          <p:cNvSpPr/>
          <p:nvPr/>
        </p:nvSpPr>
        <p:spPr>
          <a:xfrm>
            <a:off x="431994" y="4025549"/>
            <a:ext cx="3067825" cy="5823302"/>
          </a:xfrm>
          <a:prstGeom prst="roundRect">
            <a:avLst>
              <a:gd name="adj" fmla="val 5193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381DBCD0-8EA3-4213-848F-5663FD6CC72D}"/>
              </a:ext>
            </a:extLst>
          </p:cNvPr>
          <p:cNvSpPr/>
          <p:nvPr/>
        </p:nvSpPr>
        <p:spPr>
          <a:xfrm>
            <a:off x="3733801" y="4025550"/>
            <a:ext cx="7691710" cy="2800800"/>
          </a:xfrm>
          <a:prstGeom prst="roundRect">
            <a:avLst>
              <a:gd name="adj" fmla="val 184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D19CF30-C4A9-443B-8BBA-D814DAC5B583}"/>
              </a:ext>
            </a:extLst>
          </p:cNvPr>
          <p:cNvSpPr/>
          <p:nvPr/>
        </p:nvSpPr>
        <p:spPr>
          <a:xfrm>
            <a:off x="431995" y="1710911"/>
            <a:ext cx="17424012" cy="2092488"/>
          </a:xfrm>
          <a:prstGeom prst="roundRect">
            <a:avLst>
              <a:gd name="adj" fmla="val 644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8DF2689-3BF2-4E4B-A26A-A91AE3416405}"/>
              </a:ext>
            </a:extLst>
          </p:cNvPr>
          <p:cNvSpPr/>
          <p:nvPr/>
        </p:nvSpPr>
        <p:spPr>
          <a:xfrm>
            <a:off x="3733800" y="7048500"/>
            <a:ext cx="7691710" cy="2800350"/>
          </a:xfrm>
          <a:prstGeom prst="roundRect">
            <a:avLst>
              <a:gd name="adj" fmla="val 6343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64D439-B97B-4D2E-81BF-D89D547E2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1" y="7658990"/>
            <a:ext cx="2628010" cy="2628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66809F2-2FCE-456D-9989-DA6236A4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4002" y="4399558"/>
            <a:ext cx="864000" cy="86400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523AC3D3-B655-4477-96DB-84C77C6E7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4002" y="8617392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89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0">
                <a:srgbClr val="60766F"/>
              </a:gs>
              <a:gs pos="0">
                <a:srgbClr val="A5BB9B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solidFill>
            <a:srgbClr val="4D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E05622-6064-4620-92C2-7532E3F00339}"/>
              </a:ext>
            </a:extLst>
          </p:cNvPr>
          <p:cNvSpPr/>
          <p:nvPr/>
        </p:nvSpPr>
        <p:spPr>
          <a:xfrm>
            <a:off x="431992" y="2955627"/>
            <a:ext cx="17424012" cy="6893223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80531B-504F-4005-A5C7-EE1FAF52AED9}"/>
              </a:ext>
            </a:extLst>
          </p:cNvPr>
          <p:cNvSpPr/>
          <p:nvPr/>
        </p:nvSpPr>
        <p:spPr>
          <a:xfrm>
            <a:off x="431995" y="1713628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B9C222D-2AD6-4B2D-90E9-DADEF75925A1}"/>
              </a:ext>
            </a:extLst>
          </p:cNvPr>
          <p:cNvSpPr/>
          <p:nvPr/>
        </p:nvSpPr>
        <p:spPr>
          <a:xfrm>
            <a:off x="4106160" y="1713628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CC28F88-F188-45D6-BEEC-A2BF85640BA9}"/>
              </a:ext>
            </a:extLst>
          </p:cNvPr>
          <p:cNvSpPr/>
          <p:nvPr/>
        </p:nvSpPr>
        <p:spPr>
          <a:xfrm>
            <a:off x="7780325" y="1713628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1F874D7-A1A0-49B2-8146-3BEE45F4ECC0}"/>
              </a:ext>
            </a:extLst>
          </p:cNvPr>
          <p:cNvSpPr/>
          <p:nvPr/>
        </p:nvSpPr>
        <p:spPr>
          <a:xfrm>
            <a:off x="11425510" y="1713628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pic>
        <p:nvPicPr>
          <p:cNvPr id="17" name="Gráfico 16" descr="Dinheiro">
            <a:extLst>
              <a:ext uri="{FF2B5EF4-FFF2-40B4-BE49-F238E27FC236}">
                <a16:creationId xmlns:a16="http://schemas.microsoft.com/office/drawing/2014/main" id="{990DEF4D-4825-423A-8A30-9900DDD22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95" y="1956628"/>
            <a:ext cx="540000" cy="540000"/>
          </a:xfrm>
          <a:prstGeom prst="rect">
            <a:avLst/>
          </a:prstGeom>
          <a:effectLst/>
        </p:spPr>
      </p:pic>
      <p:pic>
        <p:nvPicPr>
          <p:cNvPr id="20" name="Gráfico 19" descr="Tendência ascendente">
            <a:extLst>
              <a:ext uri="{FF2B5EF4-FFF2-40B4-BE49-F238E27FC236}">
                <a16:creationId xmlns:a16="http://schemas.microsoft.com/office/drawing/2014/main" id="{9F091459-DA3D-4BF8-A639-C53357727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9555" y="1956628"/>
            <a:ext cx="540000" cy="540000"/>
          </a:xfrm>
          <a:prstGeom prst="rect">
            <a:avLst/>
          </a:prstGeom>
          <a:effectLst/>
        </p:spPr>
      </p:pic>
      <p:pic>
        <p:nvPicPr>
          <p:cNvPr id="21" name="Gráfico 20" descr="Matemática">
            <a:extLst>
              <a:ext uri="{FF2B5EF4-FFF2-40B4-BE49-F238E27FC236}">
                <a16:creationId xmlns:a16="http://schemas.microsoft.com/office/drawing/2014/main" id="{F95118D2-ABC0-4451-95CA-165B02479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05076" y="1956628"/>
            <a:ext cx="540000" cy="540000"/>
          </a:xfrm>
          <a:prstGeom prst="rect">
            <a:avLst/>
          </a:prstGeom>
          <a:effectLst/>
        </p:spPr>
      </p:pic>
      <p:pic>
        <p:nvPicPr>
          <p:cNvPr id="22" name="Gráfico 21" descr="Cofrinho">
            <a:extLst>
              <a:ext uri="{FF2B5EF4-FFF2-40B4-BE49-F238E27FC236}">
                <a16:creationId xmlns:a16="http://schemas.microsoft.com/office/drawing/2014/main" id="{3D74DCE4-EAB9-4190-9327-C96A42AE8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2315" y="1956628"/>
            <a:ext cx="540000" cy="540000"/>
          </a:xfrm>
          <a:prstGeom prst="rect">
            <a:avLst/>
          </a:prstGeom>
          <a:effectLst/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6B7C4BB-75A7-4B6E-AAFD-8DE2B89B6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007" y="1318378"/>
            <a:ext cx="1946942" cy="1946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94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691EE64-A598-4DF4-8FF1-E05993FBDA2B}"/>
              </a:ext>
            </a:extLst>
          </p:cNvPr>
          <p:cNvSpPr/>
          <p:nvPr/>
        </p:nvSpPr>
        <p:spPr>
          <a:xfrm>
            <a:off x="11659491" y="4025549"/>
            <a:ext cx="6196515" cy="5823301"/>
          </a:xfrm>
          <a:prstGeom prst="roundRect">
            <a:avLst>
              <a:gd name="adj" fmla="val 2050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67BC8A9-0F73-44EC-8B2E-4876EC444BD2}"/>
              </a:ext>
            </a:extLst>
          </p:cNvPr>
          <p:cNvSpPr/>
          <p:nvPr/>
        </p:nvSpPr>
        <p:spPr>
          <a:xfrm>
            <a:off x="431994" y="4025549"/>
            <a:ext cx="3067825" cy="5823302"/>
          </a:xfrm>
          <a:prstGeom prst="roundRect">
            <a:avLst>
              <a:gd name="adj" fmla="val 5193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381DBCD0-8EA3-4213-848F-5663FD6CC72D}"/>
              </a:ext>
            </a:extLst>
          </p:cNvPr>
          <p:cNvSpPr/>
          <p:nvPr/>
        </p:nvSpPr>
        <p:spPr>
          <a:xfrm>
            <a:off x="3733801" y="4025550"/>
            <a:ext cx="7691710" cy="2800800"/>
          </a:xfrm>
          <a:prstGeom prst="roundRect">
            <a:avLst>
              <a:gd name="adj" fmla="val 184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D19CF30-C4A9-443B-8BBA-D814DAC5B583}"/>
              </a:ext>
            </a:extLst>
          </p:cNvPr>
          <p:cNvSpPr/>
          <p:nvPr/>
        </p:nvSpPr>
        <p:spPr>
          <a:xfrm>
            <a:off x="431995" y="1710911"/>
            <a:ext cx="17424012" cy="2092488"/>
          </a:xfrm>
          <a:prstGeom prst="roundRect">
            <a:avLst>
              <a:gd name="adj" fmla="val 6440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8DF2689-3BF2-4E4B-A26A-A91AE3416405}"/>
              </a:ext>
            </a:extLst>
          </p:cNvPr>
          <p:cNvSpPr/>
          <p:nvPr/>
        </p:nvSpPr>
        <p:spPr>
          <a:xfrm>
            <a:off x="3733800" y="7048500"/>
            <a:ext cx="7691710" cy="2800350"/>
          </a:xfrm>
          <a:prstGeom prst="roundRect">
            <a:avLst>
              <a:gd name="adj" fmla="val 6343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64D439-B97B-4D2E-81BF-D89D547E2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1" y="7658990"/>
            <a:ext cx="2628010" cy="2628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66809F2-2FCE-456D-9989-DA6236A4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4002" y="4399558"/>
            <a:ext cx="864000" cy="86400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523AC3D3-B655-4477-96DB-84C77C6E7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4002" y="8617392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9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160EF26-563E-405D-BC42-341CA3AD859B}"/>
              </a:ext>
            </a:extLst>
          </p:cNvPr>
          <p:cNvSpPr/>
          <p:nvPr/>
        </p:nvSpPr>
        <p:spPr>
          <a:xfrm>
            <a:off x="431997" y="2952910"/>
            <a:ext cx="6210594" cy="2623465"/>
          </a:xfrm>
          <a:prstGeom prst="roundRect">
            <a:avLst>
              <a:gd name="adj" fmla="val 204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C946753-62AD-4EE7-A242-DFB08851C430}"/>
              </a:ext>
            </a:extLst>
          </p:cNvPr>
          <p:cNvSpPr/>
          <p:nvPr/>
        </p:nvSpPr>
        <p:spPr>
          <a:xfrm>
            <a:off x="6833317" y="1710911"/>
            <a:ext cx="4503285" cy="3865464"/>
          </a:xfrm>
          <a:prstGeom prst="roundRect">
            <a:avLst>
              <a:gd name="adj" fmla="val 1332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70FD9020-CBC9-43F5-839E-54786C8040D6}"/>
              </a:ext>
            </a:extLst>
          </p:cNvPr>
          <p:cNvSpPr/>
          <p:nvPr/>
        </p:nvSpPr>
        <p:spPr>
          <a:xfrm>
            <a:off x="11552605" y="1728196"/>
            <a:ext cx="3043701" cy="3848179"/>
          </a:xfrm>
          <a:prstGeom prst="roundRect">
            <a:avLst>
              <a:gd name="adj" fmla="val 142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EC94D2B-CBD6-43FE-9522-43ECCC526A09}"/>
              </a:ext>
            </a:extLst>
          </p:cNvPr>
          <p:cNvSpPr/>
          <p:nvPr/>
        </p:nvSpPr>
        <p:spPr>
          <a:xfrm>
            <a:off x="14812304" y="1710911"/>
            <a:ext cx="3043701" cy="3848179"/>
          </a:xfrm>
          <a:prstGeom prst="roundRect">
            <a:avLst>
              <a:gd name="adj" fmla="val 1841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19495AB-DE22-4B91-AAC7-CE63E96FB75B}"/>
              </a:ext>
            </a:extLst>
          </p:cNvPr>
          <p:cNvSpPr/>
          <p:nvPr/>
        </p:nvSpPr>
        <p:spPr>
          <a:xfrm>
            <a:off x="6833318" y="5792374"/>
            <a:ext cx="4503286" cy="4065355"/>
          </a:xfrm>
          <a:prstGeom prst="roundRect">
            <a:avLst>
              <a:gd name="adj" fmla="val 1423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23AC923D-C7C8-450D-8ABB-778D8D62B380}"/>
              </a:ext>
            </a:extLst>
          </p:cNvPr>
          <p:cNvSpPr/>
          <p:nvPr/>
        </p:nvSpPr>
        <p:spPr>
          <a:xfrm>
            <a:off x="11552604" y="5781240"/>
            <a:ext cx="3043701" cy="4067610"/>
          </a:xfrm>
          <a:prstGeom prst="roundRect">
            <a:avLst>
              <a:gd name="adj" fmla="val 266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4305C0B0-E9F0-479B-8794-378C95EBF528}"/>
              </a:ext>
            </a:extLst>
          </p:cNvPr>
          <p:cNvSpPr/>
          <p:nvPr/>
        </p:nvSpPr>
        <p:spPr>
          <a:xfrm>
            <a:off x="14812305" y="5781240"/>
            <a:ext cx="3043701" cy="4067610"/>
          </a:xfrm>
          <a:prstGeom prst="roundRect">
            <a:avLst>
              <a:gd name="adj" fmla="val 2254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0B7C539-31C2-49A3-A133-A0AD5666501D}"/>
              </a:ext>
            </a:extLst>
          </p:cNvPr>
          <p:cNvSpPr/>
          <p:nvPr/>
        </p:nvSpPr>
        <p:spPr>
          <a:xfrm>
            <a:off x="403990" y="5792374"/>
            <a:ext cx="3024000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08CEEF2-7DCE-4F4B-98CA-6D5C0E3C6E52}"/>
              </a:ext>
            </a:extLst>
          </p:cNvPr>
          <p:cNvSpPr/>
          <p:nvPr/>
        </p:nvSpPr>
        <p:spPr>
          <a:xfrm>
            <a:off x="3618717" y="5792374"/>
            <a:ext cx="3024000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F38E1170-7C50-4506-8E7C-FF1C7F478B0B}"/>
              </a:ext>
            </a:extLst>
          </p:cNvPr>
          <p:cNvSpPr/>
          <p:nvPr/>
        </p:nvSpPr>
        <p:spPr>
          <a:xfrm>
            <a:off x="431995" y="1710911"/>
            <a:ext cx="3024000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69A703D0-1C5E-423B-BDEE-A82D859455FF}"/>
              </a:ext>
            </a:extLst>
          </p:cNvPr>
          <p:cNvSpPr/>
          <p:nvPr/>
        </p:nvSpPr>
        <p:spPr>
          <a:xfrm>
            <a:off x="3618717" y="1710911"/>
            <a:ext cx="3023874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BC4AEB1-2F3D-4BAF-BB4E-A47F789B6793}"/>
              </a:ext>
            </a:extLst>
          </p:cNvPr>
          <p:cNvSpPr/>
          <p:nvPr/>
        </p:nvSpPr>
        <p:spPr>
          <a:xfrm>
            <a:off x="403990" y="7051019"/>
            <a:ext cx="6238601" cy="2806710"/>
          </a:xfrm>
          <a:prstGeom prst="roundRect">
            <a:avLst>
              <a:gd name="adj" fmla="val 204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17" name="Gráfico 16" descr="Gráfico de barras com tendência ascendente">
            <a:extLst>
              <a:ext uri="{FF2B5EF4-FFF2-40B4-BE49-F238E27FC236}">
                <a16:creationId xmlns:a16="http://schemas.microsoft.com/office/drawing/2014/main" id="{48C0E070-3B84-4BA2-A6F4-F9EE03CF8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95" y="6062374"/>
            <a:ext cx="486000" cy="486000"/>
          </a:xfrm>
          <a:prstGeom prst="rect">
            <a:avLst/>
          </a:prstGeom>
        </p:spPr>
      </p:pic>
      <p:pic>
        <p:nvPicPr>
          <p:cNvPr id="18" name="Gráfico 17" descr="Contrato DPE">
            <a:extLst>
              <a:ext uri="{FF2B5EF4-FFF2-40B4-BE49-F238E27FC236}">
                <a16:creationId xmlns:a16="http://schemas.microsoft.com/office/drawing/2014/main" id="{45B73EE7-FA36-4A70-B9E2-EDA0EFC09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313" y="6062374"/>
            <a:ext cx="486000" cy="486000"/>
          </a:xfrm>
          <a:prstGeom prst="rect">
            <a:avLst/>
          </a:prstGeom>
        </p:spPr>
      </p:pic>
      <p:pic>
        <p:nvPicPr>
          <p:cNvPr id="20" name="Gráfico 19" descr="Gráfico de barras com tendência ascendente">
            <a:extLst>
              <a:ext uri="{FF2B5EF4-FFF2-40B4-BE49-F238E27FC236}">
                <a16:creationId xmlns:a16="http://schemas.microsoft.com/office/drawing/2014/main" id="{63903ABA-8025-4D55-8166-F1D577D32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95" y="1980911"/>
            <a:ext cx="486000" cy="486000"/>
          </a:xfrm>
          <a:prstGeom prst="rect">
            <a:avLst/>
          </a:prstGeom>
        </p:spPr>
      </p:pic>
      <p:pic>
        <p:nvPicPr>
          <p:cNvPr id="21" name="Gráfico 20" descr="Contrato DPE">
            <a:extLst>
              <a:ext uri="{FF2B5EF4-FFF2-40B4-BE49-F238E27FC236}">
                <a16:creationId xmlns:a16="http://schemas.microsoft.com/office/drawing/2014/main" id="{514889D9-A101-4BD7-923F-E04C4AA5E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313" y="1980911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2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E05622-6064-4620-92C2-7532E3F00339}"/>
              </a:ext>
            </a:extLst>
          </p:cNvPr>
          <p:cNvSpPr/>
          <p:nvPr/>
        </p:nvSpPr>
        <p:spPr>
          <a:xfrm>
            <a:off x="431992" y="2955627"/>
            <a:ext cx="17424013" cy="6893223"/>
          </a:xfrm>
          <a:prstGeom prst="roundRect">
            <a:avLst>
              <a:gd name="adj" fmla="val 89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80531B-504F-4005-A5C7-EE1FAF52AED9}"/>
              </a:ext>
            </a:extLst>
          </p:cNvPr>
          <p:cNvSpPr/>
          <p:nvPr/>
        </p:nvSpPr>
        <p:spPr>
          <a:xfrm>
            <a:off x="431995" y="1713628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B9C222D-2AD6-4B2D-90E9-DADEF75925A1}"/>
              </a:ext>
            </a:extLst>
          </p:cNvPr>
          <p:cNvSpPr/>
          <p:nvPr/>
        </p:nvSpPr>
        <p:spPr>
          <a:xfrm>
            <a:off x="4106160" y="1713628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CC28F88-F188-45D6-BEEC-A2BF85640BA9}"/>
              </a:ext>
            </a:extLst>
          </p:cNvPr>
          <p:cNvSpPr/>
          <p:nvPr/>
        </p:nvSpPr>
        <p:spPr>
          <a:xfrm>
            <a:off x="7780325" y="1713628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1F874D7-A1A0-49B2-8146-3BEE45F4ECC0}"/>
              </a:ext>
            </a:extLst>
          </p:cNvPr>
          <p:cNvSpPr/>
          <p:nvPr/>
        </p:nvSpPr>
        <p:spPr>
          <a:xfrm>
            <a:off x="11425510" y="1713628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17" name="Gráfico 16" descr="Dinheiro">
            <a:extLst>
              <a:ext uri="{FF2B5EF4-FFF2-40B4-BE49-F238E27FC236}">
                <a16:creationId xmlns:a16="http://schemas.microsoft.com/office/drawing/2014/main" id="{990DEF4D-4825-423A-8A30-9900DDD22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95" y="1956628"/>
            <a:ext cx="540000" cy="540000"/>
          </a:xfrm>
          <a:prstGeom prst="rect">
            <a:avLst/>
          </a:prstGeom>
        </p:spPr>
      </p:pic>
      <p:pic>
        <p:nvPicPr>
          <p:cNvPr id="20" name="Gráfico 19" descr="Tendência ascendente">
            <a:extLst>
              <a:ext uri="{FF2B5EF4-FFF2-40B4-BE49-F238E27FC236}">
                <a16:creationId xmlns:a16="http://schemas.microsoft.com/office/drawing/2014/main" id="{9F091459-DA3D-4BF8-A639-C53357727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9555" y="1956628"/>
            <a:ext cx="540000" cy="540000"/>
          </a:xfrm>
          <a:prstGeom prst="rect">
            <a:avLst/>
          </a:prstGeom>
        </p:spPr>
      </p:pic>
      <p:pic>
        <p:nvPicPr>
          <p:cNvPr id="21" name="Gráfico 20" descr="Matemática">
            <a:extLst>
              <a:ext uri="{FF2B5EF4-FFF2-40B4-BE49-F238E27FC236}">
                <a16:creationId xmlns:a16="http://schemas.microsoft.com/office/drawing/2014/main" id="{F95118D2-ABC0-4451-95CA-165B02479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05076" y="1956628"/>
            <a:ext cx="540000" cy="540000"/>
          </a:xfrm>
          <a:prstGeom prst="rect">
            <a:avLst/>
          </a:prstGeom>
        </p:spPr>
      </p:pic>
      <p:pic>
        <p:nvPicPr>
          <p:cNvPr id="22" name="Gráfico 21" descr="Cofrinho">
            <a:extLst>
              <a:ext uri="{FF2B5EF4-FFF2-40B4-BE49-F238E27FC236}">
                <a16:creationId xmlns:a16="http://schemas.microsoft.com/office/drawing/2014/main" id="{3D74DCE4-EAB9-4190-9327-C96A42AE8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2315" y="1956628"/>
            <a:ext cx="540000" cy="540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6B7C4BB-75A7-4B6E-AAFD-8DE2B89B6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007" y="1318378"/>
            <a:ext cx="1946942" cy="1946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97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ark Blue Cyber Security Background Design, Cyber Security Background,  Cover Design, Abstract Background Background Image And Wallpaper for Free  Download">
            <a:extLst>
              <a:ext uri="{FF2B5EF4-FFF2-40B4-BE49-F238E27FC236}">
                <a16:creationId xmlns:a16="http://schemas.microsoft.com/office/drawing/2014/main" id="{390F2F76-E710-4F73-8500-E804008F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193" b="33949"/>
          <a:stretch/>
        </p:blipFill>
        <p:spPr bwMode="auto">
          <a:xfrm>
            <a:off x="-3" y="-1"/>
            <a:ext cx="18288000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: Cantos Superiores Arredondados 23">
            <a:extLst>
              <a:ext uri="{FF2B5EF4-FFF2-40B4-BE49-F238E27FC236}">
                <a16:creationId xmlns:a16="http://schemas.microsoft.com/office/drawing/2014/main" id="{11A0C5F4-2B06-4105-9A57-7FAD145F38AB}"/>
              </a:ext>
            </a:extLst>
          </p:cNvPr>
          <p:cNvSpPr/>
          <p:nvPr/>
        </p:nvSpPr>
        <p:spPr>
          <a:xfrm>
            <a:off x="162756" y="198783"/>
            <a:ext cx="17909244" cy="1056762"/>
          </a:xfrm>
          <a:prstGeom prst="round2SameRect">
            <a:avLst>
              <a:gd name="adj1" fmla="val 10498"/>
              <a:gd name="adj2" fmla="val 6736"/>
            </a:avLst>
          </a:prstGeom>
          <a:solidFill>
            <a:srgbClr val="A0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5B7A96-EB82-4A50-8DAF-C3D4DC3085D6}"/>
              </a:ext>
            </a:extLst>
          </p:cNvPr>
          <p:cNvSpPr/>
          <p:nvPr/>
        </p:nvSpPr>
        <p:spPr>
          <a:xfrm>
            <a:off x="11893472" y="3535960"/>
            <a:ext cx="6178526" cy="6361247"/>
          </a:xfrm>
          <a:prstGeom prst="roundRect">
            <a:avLst>
              <a:gd name="adj" fmla="val 1069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64E4E00-BEB6-4B58-9591-7E77B9E6053D}"/>
              </a:ext>
            </a:extLst>
          </p:cNvPr>
          <p:cNvSpPr/>
          <p:nvPr/>
        </p:nvSpPr>
        <p:spPr>
          <a:xfrm>
            <a:off x="216002" y="3535960"/>
            <a:ext cx="3106041" cy="6361247"/>
          </a:xfrm>
          <a:prstGeom prst="roundRect">
            <a:avLst>
              <a:gd name="adj" fmla="val 2709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C4647195-9162-4B7F-B660-8229CBE8FBF1}"/>
              </a:ext>
            </a:extLst>
          </p:cNvPr>
          <p:cNvSpPr/>
          <p:nvPr/>
        </p:nvSpPr>
        <p:spPr>
          <a:xfrm>
            <a:off x="3538043" y="3535959"/>
            <a:ext cx="8139431" cy="3051000"/>
          </a:xfrm>
          <a:prstGeom prst="roundRect">
            <a:avLst>
              <a:gd name="adj" fmla="val 1848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BDA154B-1004-4DE7-847E-71A5FBC875C0}"/>
              </a:ext>
            </a:extLst>
          </p:cNvPr>
          <p:cNvSpPr/>
          <p:nvPr/>
        </p:nvSpPr>
        <p:spPr>
          <a:xfrm>
            <a:off x="216000" y="1508765"/>
            <a:ext cx="17855997" cy="1767948"/>
          </a:xfrm>
          <a:prstGeom prst="roundRect">
            <a:avLst>
              <a:gd name="adj" fmla="val 1888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DF7369E-60FA-4E17-AC7E-FA76A00DDD8C}"/>
              </a:ext>
            </a:extLst>
          </p:cNvPr>
          <p:cNvSpPr/>
          <p:nvPr/>
        </p:nvSpPr>
        <p:spPr>
          <a:xfrm>
            <a:off x="3538043" y="6846206"/>
            <a:ext cx="8139431" cy="3051000"/>
          </a:xfrm>
          <a:prstGeom prst="roundRect">
            <a:avLst>
              <a:gd name="adj" fmla="val 2261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737281-8A30-4393-8D9C-33DDC56448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9" t="19920" r="36165" b="15904"/>
          <a:stretch/>
        </p:blipFill>
        <p:spPr>
          <a:xfrm>
            <a:off x="269274" y="6586960"/>
            <a:ext cx="3268767" cy="3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ark Blue Cyber Security Background Design, Cyber Security Background,  Cover Design, Abstract Background Background Image And Wallpaper for Free  Download">
            <a:extLst>
              <a:ext uri="{FF2B5EF4-FFF2-40B4-BE49-F238E27FC236}">
                <a16:creationId xmlns:a16="http://schemas.microsoft.com/office/drawing/2014/main" id="{390F2F76-E710-4F73-8500-E804008F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193" b="33949"/>
          <a:stretch/>
        </p:blipFill>
        <p:spPr bwMode="auto">
          <a:xfrm>
            <a:off x="-3" y="-1"/>
            <a:ext cx="18288000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: Cantos Superiores Arredondados 23">
            <a:extLst>
              <a:ext uri="{FF2B5EF4-FFF2-40B4-BE49-F238E27FC236}">
                <a16:creationId xmlns:a16="http://schemas.microsoft.com/office/drawing/2014/main" id="{11A0C5F4-2B06-4105-9A57-7FAD145F38AB}"/>
              </a:ext>
            </a:extLst>
          </p:cNvPr>
          <p:cNvSpPr/>
          <p:nvPr/>
        </p:nvSpPr>
        <p:spPr>
          <a:xfrm>
            <a:off x="162756" y="198783"/>
            <a:ext cx="17909244" cy="1056762"/>
          </a:xfrm>
          <a:prstGeom prst="round2SameRect">
            <a:avLst>
              <a:gd name="adj1" fmla="val 10498"/>
              <a:gd name="adj2" fmla="val 6736"/>
            </a:avLst>
          </a:prstGeom>
          <a:solidFill>
            <a:srgbClr val="A0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E852729-F4B6-4C95-B100-2A18257036BA}"/>
              </a:ext>
            </a:extLst>
          </p:cNvPr>
          <p:cNvSpPr/>
          <p:nvPr/>
        </p:nvSpPr>
        <p:spPr>
          <a:xfrm>
            <a:off x="216000" y="2769666"/>
            <a:ext cx="6937422" cy="2806710"/>
          </a:xfrm>
          <a:prstGeom prst="roundRect">
            <a:avLst>
              <a:gd name="adj" fmla="val 204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9A040CF-045D-4715-8BE4-60309DCE59B8}"/>
              </a:ext>
            </a:extLst>
          </p:cNvPr>
          <p:cNvSpPr/>
          <p:nvPr/>
        </p:nvSpPr>
        <p:spPr>
          <a:xfrm>
            <a:off x="7369422" y="1508765"/>
            <a:ext cx="4183176" cy="4067610"/>
          </a:xfrm>
          <a:prstGeom prst="roundRect">
            <a:avLst>
              <a:gd name="adj" fmla="val 1332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5339513-847A-45F3-8B44-88BF85B0319F}"/>
              </a:ext>
            </a:extLst>
          </p:cNvPr>
          <p:cNvSpPr/>
          <p:nvPr/>
        </p:nvSpPr>
        <p:spPr>
          <a:xfrm>
            <a:off x="11768598" y="1508765"/>
            <a:ext cx="3043701" cy="4067610"/>
          </a:xfrm>
          <a:prstGeom prst="roundRect">
            <a:avLst>
              <a:gd name="adj" fmla="val 1428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E04B8AD-AC44-4E4E-9F3D-9B9B751394A5}"/>
              </a:ext>
            </a:extLst>
          </p:cNvPr>
          <p:cNvSpPr/>
          <p:nvPr/>
        </p:nvSpPr>
        <p:spPr>
          <a:xfrm>
            <a:off x="15028299" y="1508765"/>
            <a:ext cx="3043701" cy="4067610"/>
          </a:xfrm>
          <a:prstGeom prst="roundRect">
            <a:avLst>
              <a:gd name="adj" fmla="val 1841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905C1F2-7668-4A29-9F53-60A8503B0A4C}"/>
              </a:ext>
            </a:extLst>
          </p:cNvPr>
          <p:cNvSpPr/>
          <p:nvPr/>
        </p:nvSpPr>
        <p:spPr>
          <a:xfrm>
            <a:off x="7369422" y="5829596"/>
            <a:ext cx="4183176" cy="4067610"/>
          </a:xfrm>
          <a:prstGeom prst="roundRect">
            <a:avLst>
              <a:gd name="adj" fmla="val 1423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5B7A96-EB82-4A50-8DAF-C3D4DC3085D6}"/>
              </a:ext>
            </a:extLst>
          </p:cNvPr>
          <p:cNvSpPr/>
          <p:nvPr/>
        </p:nvSpPr>
        <p:spPr>
          <a:xfrm>
            <a:off x="11768598" y="5829596"/>
            <a:ext cx="3043701" cy="4067610"/>
          </a:xfrm>
          <a:prstGeom prst="roundRect">
            <a:avLst>
              <a:gd name="adj" fmla="val 2668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9EA1CE26-0147-4BB6-B272-FCCF1D5F89B7}"/>
              </a:ext>
            </a:extLst>
          </p:cNvPr>
          <p:cNvSpPr/>
          <p:nvPr/>
        </p:nvSpPr>
        <p:spPr>
          <a:xfrm>
            <a:off x="15028299" y="5829596"/>
            <a:ext cx="3043701" cy="4067610"/>
          </a:xfrm>
          <a:prstGeom prst="roundRect">
            <a:avLst>
              <a:gd name="adj" fmla="val 2254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64E4E00-BEB6-4B58-9591-7E77B9E6053D}"/>
              </a:ext>
            </a:extLst>
          </p:cNvPr>
          <p:cNvSpPr/>
          <p:nvPr/>
        </p:nvSpPr>
        <p:spPr>
          <a:xfrm>
            <a:off x="216001" y="5829596"/>
            <a:ext cx="3360710" cy="1026000"/>
          </a:xfrm>
          <a:prstGeom prst="roundRect">
            <a:avLst>
              <a:gd name="adj" fmla="val 473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C4647195-9162-4B7F-B660-8229CBE8FBF1}"/>
              </a:ext>
            </a:extLst>
          </p:cNvPr>
          <p:cNvSpPr/>
          <p:nvPr/>
        </p:nvSpPr>
        <p:spPr>
          <a:xfrm>
            <a:off x="3792712" y="5829596"/>
            <a:ext cx="3360710" cy="1026000"/>
          </a:xfrm>
          <a:prstGeom prst="roundRect">
            <a:avLst>
              <a:gd name="adj" fmla="val 473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BDA154B-1004-4DE7-847E-71A5FBC875C0}"/>
              </a:ext>
            </a:extLst>
          </p:cNvPr>
          <p:cNvSpPr/>
          <p:nvPr/>
        </p:nvSpPr>
        <p:spPr>
          <a:xfrm>
            <a:off x="216001" y="1508765"/>
            <a:ext cx="3360710" cy="1026000"/>
          </a:xfrm>
          <a:prstGeom prst="roundRect">
            <a:avLst>
              <a:gd name="adj" fmla="val 473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CE92D4DC-CC55-4C16-BEF9-2F5551AE5EF4}"/>
              </a:ext>
            </a:extLst>
          </p:cNvPr>
          <p:cNvSpPr/>
          <p:nvPr/>
        </p:nvSpPr>
        <p:spPr>
          <a:xfrm>
            <a:off x="3792712" y="1508765"/>
            <a:ext cx="3360710" cy="1026000"/>
          </a:xfrm>
          <a:prstGeom prst="roundRect">
            <a:avLst>
              <a:gd name="adj" fmla="val 473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26" name="Gráfico 25" descr="Gráfico de barras com tendência ascendente">
            <a:extLst>
              <a:ext uri="{FF2B5EF4-FFF2-40B4-BE49-F238E27FC236}">
                <a16:creationId xmlns:a16="http://schemas.microsoft.com/office/drawing/2014/main" id="{9B668D49-4C44-4CD9-B214-7B0B91ECC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985" y="6099596"/>
            <a:ext cx="486000" cy="4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0" name="Gráfico 29" descr="Contrato DPE">
            <a:extLst>
              <a:ext uri="{FF2B5EF4-FFF2-40B4-BE49-F238E27FC236}">
                <a16:creationId xmlns:a16="http://schemas.microsoft.com/office/drawing/2014/main" id="{7650EBA4-8131-418F-9634-DAA4CAF23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8696" y="6099596"/>
            <a:ext cx="486000" cy="4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4" name="Gráfico 53" descr="Gráfico de barras com tendência ascendente">
            <a:extLst>
              <a:ext uri="{FF2B5EF4-FFF2-40B4-BE49-F238E27FC236}">
                <a16:creationId xmlns:a16="http://schemas.microsoft.com/office/drawing/2014/main" id="{6DEDB07F-1772-41BE-948E-651BA4B03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985" y="1778765"/>
            <a:ext cx="486000" cy="4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5" name="Gráfico 54" descr="Contrato DPE">
            <a:extLst>
              <a:ext uri="{FF2B5EF4-FFF2-40B4-BE49-F238E27FC236}">
                <a16:creationId xmlns:a16="http://schemas.microsoft.com/office/drawing/2014/main" id="{B30E9BAF-12ED-4D44-8DBA-B1A68377E4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8696" y="1778765"/>
            <a:ext cx="486000" cy="4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DF7369E-60FA-4E17-AC7E-FA76A00DDD8C}"/>
              </a:ext>
            </a:extLst>
          </p:cNvPr>
          <p:cNvSpPr/>
          <p:nvPr/>
        </p:nvSpPr>
        <p:spPr>
          <a:xfrm>
            <a:off x="216000" y="7090496"/>
            <a:ext cx="6937422" cy="2806710"/>
          </a:xfrm>
          <a:prstGeom prst="roundRect">
            <a:avLst>
              <a:gd name="adj" fmla="val 204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</p:spTree>
    <p:extLst>
      <p:ext uri="{BB962C8B-B14F-4D97-AF65-F5344CB8AC3E}">
        <p14:creationId xmlns:p14="http://schemas.microsoft.com/office/powerpoint/2010/main" val="23035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ark Blue Cyber Security Background Design, Cyber Security Background,  Cover Design, Abstract Background Background Image And Wallpaper for Free  Download">
            <a:extLst>
              <a:ext uri="{FF2B5EF4-FFF2-40B4-BE49-F238E27FC236}">
                <a16:creationId xmlns:a16="http://schemas.microsoft.com/office/drawing/2014/main" id="{390F2F76-E710-4F73-8500-E804008F4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193" b="33949"/>
          <a:stretch/>
        </p:blipFill>
        <p:spPr bwMode="auto">
          <a:xfrm>
            <a:off x="-3" y="-1"/>
            <a:ext cx="18288000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: Cantos Superiores Arredondados 23">
            <a:extLst>
              <a:ext uri="{FF2B5EF4-FFF2-40B4-BE49-F238E27FC236}">
                <a16:creationId xmlns:a16="http://schemas.microsoft.com/office/drawing/2014/main" id="{11A0C5F4-2B06-4105-9A57-7FAD145F38AB}"/>
              </a:ext>
            </a:extLst>
          </p:cNvPr>
          <p:cNvSpPr/>
          <p:nvPr/>
        </p:nvSpPr>
        <p:spPr>
          <a:xfrm>
            <a:off x="162756" y="198783"/>
            <a:ext cx="17909244" cy="1056762"/>
          </a:xfrm>
          <a:prstGeom prst="round2SameRect">
            <a:avLst>
              <a:gd name="adj1" fmla="val 10498"/>
              <a:gd name="adj2" fmla="val 6736"/>
            </a:avLst>
          </a:prstGeom>
          <a:solidFill>
            <a:srgbClr val="A0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905C1F2-7668-4A29-9F53-60A8503B0A4C}"/>
              </a:ext>
            </a:extLst>
          </p:cNvPr>
          <p:cNvSpPr/>
          <p:nvPr/>
        </p:nvSpPr>
        <p:spPr>
          <a:xfrm>
            <a:off x="216002" y="2787985"/>
            <a:ext cx="17855994" cy="7109222"/>
          </a:xfrm>
          <a:prstGeom prst="roundRect">
            <a:avLst>
              <a:gd name="adj" fmla="val 496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BDA154B-1004-4DE7-847E-71A5FBC875C0}"/>
              </a:ext>
            </a:extLst>
          </p:cNvPr>
          <p:cNvSpPr/>
          <p:nvPr/>
        </p:nvSpPr>
        <p:spPr>
          <a:xfrm>
            <a:off x="216002" y="1508765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AF2CA7E0-4991-4635-8E60-EC9EBE0ACE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9" t="19920" r="36165" b="15904"/>
          <a:stretch/>
        </p:blipFill>
        <p:spPr>
          <a:xfrm>
            <a:off x="16328824" y="902582"/>
            <a:ext cx="1807436" cy="1885403"/>
          </a:xfrm>
          <a:prstGeom prst="rect">
            <a:avLst/>
          </a:prstGeom>
        </p:spPr>
      </p:pic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803B6F7-81CC-4B49-BAD3-403DCD4A4AE7}"/>
              </a:ext>
            </a:extLst>
          </p:cNvPr>
          <p:cNvSpPr/>
          <p:nvPr/>
        </p:nvSpPr>
        <p:spPr>
          <a:xfrm>
            <a:off x="3943446" y="1508765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4BD0D042-BE4D-4C51-BD97-F2912756F46D}"/>
              </a:ext>
            </a:extLst>
          </p:cNvPr>
          <p:cNvSpPr/>
          <p:nvPr/>
        </p:nvSpPr>
        <p:spPr>
          <a:xfrm>
            <a:off x="7670891" y="1508765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73CE2058-5968-41B3-89E4-224AAB198B2E}"/>
              </a:ext>
            </a:extLst>
          </p:cNvPr>
          <p:cNvSpPr/>
          <p:nvPr/>
        </p:nvSpPr>
        <p:spPr>
          <a:xfrm>
            <a:off x="11398335" y="1508765"/>
            <a:ext cx="3511443" cy="1026000"/>
          </a:xfrm>
          <a:prstGeom prst="roundRect">
            <a:avLst>
              <a:gd name="adj" fmla="val 4735"/>
            </a:avLst>
          </a:prstGeom>
          <a:solidFill>
            <a:srgbClr val="FFFFFF">
              <a:alpha val="15000"/>
            </a:srgbClr>
          </a:solidFill>
          <a:ln>
            <a:solidFill>
              <a:srgbClr val="FFFFFF">
                <a:alpha val="25000"/>
              </a:srgb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5" name="Gráfico 4" descr="Dinheiro">
            <a:extLst>
              <a:ext uri="{FF2B5EF4-FFF2-40B4-BE49-F238E27FC236}">
                <a16:creationId xmlns:a16="http://schemas.microsoft.com/office/drawing/2014/main" id="{F2E69C8A-1A0F-42A5-899A-9EE387C96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420" y="1751765"/>
            <a:ext cx="54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Gráfico 6" descr="Tendência ascendente">
            <a:extLst>
              <a:ext uri="{FF2B5EF4-FFF2-40B4-BE49-F238E27FC236}">
                <a16:creationId xmlns:a16="http://schemas.microsoft.com/office/drawing/2014/main" id="{B8256245-6881-4212-B510-A056BD457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81865" y="1751765"/>
            <a:ext cx="54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Gráfico 8" descr="Matemática">
            <a:extLst>
              <a:ext uri="{FF2B5EF4-FFF2-40B4-BE49-F238E27FC236}">
                <a16:creationId xmlns:a16="http://schemas.microsoft.com/office/drawing/2014/main" id="{D7963795-2B16-4D5E-B610-EF42C24582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6754" y="1751765"/>
            <a:ext cx="54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1" name="Gráfico 10" descr="Cofrinho">
            <a:extLst>
              <a:ext uri="{FF2B5EF4-FFF2-40B4-BE49-F238E27FC236}">
                <a16:creationId xmlns:a16="http://schemas.microsoft.com/office/drawing/2014/main" id="{15CDD3E9-AAF9-4DD3-88F5-75F5EB6713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09309" y="1751765"/>
            <a:ext cx="54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69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0">
                <a:srgbClr val="60766F"/>
              </a:gs>
              <a:gs pos="0">
                <a:srgbClr val="A5BB9B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solidFill>
            <a:srgbClr val="4D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691EE64-A598-4DF4-8FF1-E05993FBDA2B}"/>
              </a:ext>
            </a:extLst>
          </p:cNvPr>
          <p:cNvSpPr/>
          <p:nvPr/>
        </p:nvSpPr>
        <p:spPr>
          <a:xfrm>
            <a:off x="13682188" y="4025549"/>
            <a:ext cx="4173817" cy="2800801"/>
          </a:xfrm>
          <a:prstGeom prst="roundRect">
            <a:avLst>
              <a:gd name="adj" fmla="val 205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381DBCD0-8EA3-4213-848F-5663FD6CC72D}"/>
              </a:ext>
            </a:extLst>
          </p:cNvPr>
          <p:cNvSpPr/>
          <p:nvPr/>
        </p:nvSpPr>
        <p:spPr>
          <a:xfrm>
            <a:off x="431994" y="4025550"/>
            <a:ext cx="12980923" cy="2800800"/>
          </a:xfrm>
          <a:prstGeom prst="roundRect">
            <a:avLst>
              <a:gd name="adj" fmla="val 184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D19CF30-C4A9-443B-8BBA-D814DAC5B583}"/>
              </a:ext>
            </a:extLst>
          </p:cNvPr>
          <p:cNvSpPr/>
          <p:nvPr/>
        </p:nvSpPr>
        <p:spPr>
          <a:xfrm>
            <a:off x="431995" y="1710911"/>
            <a:ext cx="17424012" cy="2092488"/>
          </a:xfrm>
          <a:prstGeom prst="roundRect">
            <a:avLst>
              <a:gd name="adj" fmla="val 2972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21D4B3F-8866-44ED-9DA8-80A6381D886F}"/>
              </a:ext>
            </a:extLst>
          </p:cNvPr>
          <p:cNvSpPr/>
          <p:nvPr/>
        </p:nvSpPr>
        <p:spPr>
          <a:xfrm>
            <a:off x="13682188" y="7048049"/>
            <a:ext cx="4173817" cy="2800801"/>
          </a:xfrm>
          <a:prstGeom prst="roundRect">
            <a:avLst>
              <a:gd name="adj" fmla="val 205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7F41B1D-60E6-467B-8EA8-D28C28405A5F}"/>
              </a:ext>
            </a:extLst>
          </p:cNvPr>
          <p:cNvSpPr/>
          <p:nvPr/>
        </p:nvSpPr>
        <p:spPr>
          <a:xfrm>
            <a:off x="431994" y="7048050"/>
            <a:ext cx="12980923" cy="2800800"/>
          </a:xfrm>
          <a:prstGeom prst="roundRect">
            <a:avLst>
              <a:gd name="adj" fmla="val 184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7994BDA-3A91-46B9-B97B-6F21FCB44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528" y="8802417"/>
            <a:ext cx="486000" cy="486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575609B-F6F5-40B9-8142-FC3FF39E1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185" y="8802417"/>
            <a:ext cx="486000" cy="486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403D44B-5E9E-423E-9086-76B02154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528" y="5772110"/>
            <a:ext cx="486000" cy="48600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28E5EAB9-CFFB-4421-B863-EA73F43C3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185" y="5772110"/>
            <a:ext cx="486000" cy="486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07A324A-2E03-4F7D-AC35-AB65275F9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842" y="4470575"/>
            <a:ext cx="486000" cy="486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9592E956-DE94-4887-9CE5-4AB76588F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842" y="7512560"/>
            <a:ext cx="486000" cy="486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71735D5-2009-4F29-BDB1-D38045A09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3185" y="7512560"/>
            <a:ext cx="486000" cy="486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5E3E6BA4-0C2D-462F-B697-5C8E563850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528" y="7512560"/>
            <a:ext cx="486000" cy="486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D170D3E-68A0-46AE-85E3-F2983A24A1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3185" y="4470575"/>
            <a:ext cx="486000" cy="48600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73D6B397-18BC-4FE2-A4FE-B3F96424FA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528" y="4470575"/>
            <a:ext cx="486000" cy="48600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3AB9E9B6-A632-46EE-B3C7-2CAFA62F94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7842" y="8802417"/>
            <a:ext cx="486000" cy="486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DB910A4D-2F82-4618-9BAA-20B9F855FE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7842" y="5772110"/>
            <a:ext cx="486000" cy="486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29290616-B0FB-4DC6-992E-311F1D45E5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8381" y="2305226"/>
            <a:ext cx="540000" cy="540000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FA688B54-32D8-423B-81E7-CDFEBD1CCB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99579" y="2305226"/>
            <a:ext cx="540000" cy="54000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AFEB6775-6627-40E4-A14D-E8BAE0B867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21976" y="2305226"/>
            <a:ext cx="540000" cy="540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43D96D2F-DFCF-4910-B5CF-907A9AF03D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60777" y="23052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1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0">
                <a:srgbClr val="60766F"/>
              </a:gs>
              <a:gs pos="0">
                <a:srgbClr val="A5BB9B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solidFill>
            <a:srgbClr val="4D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160EF26-563E-405D-BC42-341CA3AD859B}"/>
              </a:ext>
            </a:extLst>
          </p:cNvPr>
          <p:cNvSpPr/>
          <p:nvPr/>
        </p:nvSpPr>
        <p:spPr>
          <a:xfrm>
            <a:off x="431997" y="2952910"/>
            <a:ext cx="6210594" cy="2623465"/>
          </a:xfrm>
          <a:prstGeom prst="roundRect">
            <a:avLst>
              <a:gd name="adj" fmla="val 204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C946753-62AD-4EE7-A242-DFB08851C430}"/>
              </a:ext>
            </a:extLst>
          </p:cNvPr>
          <p:cNvSpPr/>
          <p:nvPr/>
        </p:nvSpPr>
        <p:spPr>
          <a:xfrm>
            <a:off x="6833317" y="1710911"/>
            <a:ext cx="4503285" cy="3865464"/>
          </a:xfrm>
          <a:prstGeom prst="roundRect">
            <a:avLst>
              <a:gd name="adj" fmla="val 1332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70FD9020-CBC9-43F5-839E-54786C8040D6}"/>
              </a:ext>
            </a:extLst>
          </p:cNvPr>
          <p:cNvSpPr/>
          <p:nvPr/>
        </p:nvSpPr>
        <p:spPr>
          <a:xfrm>
            <a:off x="11552605" y="1728196"/>
            <a:ext cx="3043701" cy="3848179"/>
          </a:xfrm>
          <a:prstGeom prst="roundRect">
            <a:avLst>
              <a:gd name="adj" fmla="val 142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EC94D2B-CBD6-43FE-9522-43ECCC526A09}"/>
              </a:ext>
            </a:extLst>
          </p:cNvPr>
          <p:cNvSpPr/>
          <p:nvPr/>
        </p:nvSpPr>
        <p:spPr>
          <a:xfrm>
            <a:off x="14812304" y="1710911"/>
            <a:ext cx="3043701" cy="3848179"/>
          </a:xfrm>
          <a:prstGeom prst="roundRect">
            <a:avLst>
              <a:gd name="adj" fmla="val 1841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19495AB-DE22-4B91-AAC7-CE63E96FB75B}"/>
              </a:ext>
            </a:extLst>
          </p:cNvPr>
          <p:cNvSpPr/>
          <p:nvPr/>
        </p:nvSpPr>
        <p:spPr>
          <a:xfrm>
            <a:off x="6833318" y="5792374"/>
            <a:ext cx="4503286" cy="4065355"/>
          </a:xfrm>
          <a:prstGeom prst="roundRect">
            <a:avLst>
              <a:gd name="adj" fmla="val 1423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23AC923D-C7C8-450D-8ABB-778D8D62B380}"/>
              </a:ext>
            </a:extLst>
          </p:cNvPr>
          <p:cNvSpPr/>
          <p:nvPr/>
        </p:nvSpPr>
        <p:spPr>
          <a:xfrm>
            <a:off x="11552604" y="5781240"/>
            <a:ext cx="3043701" cy="4067610"/>
          </a:xfrm>
          <a:prstGeom prst="roundRect">
            <a:avLst>
              <a:gd name="adj" fmla="val 266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4305C0B0-E9F0-479B-8794-378C95EBF528}"/>
              </a:ext>
            </a:extLst>
          </p:cNvPr>
          <p:cNvSpPr/>
          <p:nvPr/>
        </p:nvSpPr>
        <p:spPr>
          <a:xfrm>
            <a:off x="14812305" y="5781240"/>
            <a:ext cx="3043701" cy="4067610"/>
          </a:xfrm>
          <a:prstGeom prst="roundRect">
            <a:avLst>
              <a:gd name="adj" fmla="val 2254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0B7C539-31C2-49A3-A133-A0AD5666501D}"/>
              </a:ext>
            </a:extLst>
          </p:cNvPr>
          <p:cNvSpPr/>
          <p:nvPr/>
        </p:nvSpPr>
        <p:spPr>
          <a:xfrm>
            <a:off x="403990" y="5792374"/>
            <a:ext cx="3024000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08CEEF2-7DCE-4F4B-98CA-6D5C0E3C6E52}"/>
              </a:ext>
            </a:extLst>
          </p:cNvPr>
          <p:cNvSpPr/>
          <p:nvPr/>
        </p:nvSpPr>
        <p:spPr>
          <a:xfrm>
            <a:off x="3618717" y="5792374"/>
            <a:ext cx="3024000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F38E1170-7C50-4506-8E7C-FF1C7F478B0B}"/>
              </a:ext>
            </a:extLst>
          </p:cNvPr>
          <p:cNvSpPr/>
          <p:nvPr/>
        </p:nvSpPr>
        <p:spPr>
          <a:xfrm>
            <a:off x="431995" y="1710911"/>
            <a:ext cx="3024000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69A703D0-1C5E-423B-BDEE-A82D859455FF}"/>
              </a:ext>
            </a:extLst>
          </p:cNvPr>
          <p:cNvSpPr/>
          <p:nvPr/>
        </p:nvSpPr>
        <p:spPr>
          <a:xfrm>
            <a:off x="3618717" y="1710911"/>
            <a:ext cx="3023874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8BC4AEB1-2F3D-4BAF-BB4E-A47F789B6793}"/>
              </a:ext>
            </a:extLst>
          </p:cNvPr>
          <p:cNvSpPr/>
          <p:nvPr/>
        </p:nvSpPr>
        <p:spPr>
          <a:xfrm>
            <a:off x="403990" y="7051019"/>
            <a:ext cx="6238601" cy="2806710"/>
          </a:xfrm>
          <a:prstGeom prst="roundRect">
            <a:avLst>
              <a:gd name="adj" fmla="val 204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31121CC4-7B4C-479D-8E93-A0518B398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313" y="1980911"/>
            <a:ext cx="486000" cy="486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08FAA1E4-6B2D-459E-95AF-E28139EBC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313" y="6062374"/>
            <a:ext cx="486000" cy="486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54DD7D95-F4EE-425E-BE7F-372021E28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795" y="6062374"/>
            <a:ext cx="486000" cy="48600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C979B86-37C7-40CA-8450-CA04EFE7C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795" y="1980911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3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0">
                <a:srgbClr val="60766F"/>
              </a:gs>
              <a:gs pos="0">
                <a:srgbClr val="A5BB9B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solidFill>
            <a:srgbClr val="4D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E05622-6064-4620-92C2-7532E3F00339}"/>
              </a:ext>
            </a:extLst>
          </p:cNvPr>
          <p:cNvSpPr/>
          <p:nvPr/>
        </p:nvSpPr>
        <p:spPr>
          <a:xfrm>
            <a:off x="431992" y="1717063"/>
            <a:ext cx="11411665" cy="2556969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70D42186-25EF-4379-A66C-32B9DEA3F38F}"/>
              </a:ext>
            </a:extLst>
          </p:cNvPr>
          <p:cNvSpPr/>
          <p:nvPr/>
        </p:nvSpPr>
        <p:spPr>
          <a:xfrm>
            <a:off x="12059657" y="3356975"/>
            <a:ext cx="5796349" cy="6491876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1711F20-61B8-4AA5-92DF-F7A946D1FA50}"/>
              </a:ext>
            </a:extLst>
          </p:cNvPr>
          <p:cNvSpPr/>
          <p:nvPr/>
        </p:nvSpPr>
        <p:spPr>
          <a:xfrm>
            <a:off x="431992" y="4506010"/>
            <a:ext cx="11411665" cy="2556969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1FD4D45C-A878-4745-91E6-8DA922FF575A}"/>
              </a:ext>
            </a:extLst>
          </p:cNvPr>
          <p:cNvSpPr/>
          <p:nvPr/>
        </p:nvSpPr>
        <p:spPr>
          <a:xfrm>
            <a:off x="431992" y="7294956"/>
            <a:ext cx="11411665" cy="2556969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F6A24D41-675E-44C8-A636-F20D5F026118}"/>
              </a:ext>
            </a:extLst>
          </p:cNvPr>
          <p:cNvSpPr/>
          <p:nvPr/>
        </p:nvSpPr>
        <p:spPr>
          <a:xfrm>
            <a:off x="15065824" y="1717064"/>
            <a:ext cx="2790182" cy="1417762"/>
          </a:xfrm>
          <a:prstGeom prst="roundRect">
            <a:avLst>
              <a:gd name="adj" fmla="val 4053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710D620-BAA3-45FB-B6A9-A0E037871609}"/>
              </a:ext>
            </a:extLst>
          </p:cNvPr>
          <p:cNvSpPr/>
          <p:nvPr/>
        </p:nvSpPr>
        <p:spPr>
          <a:xfrm>
            <a:off x="12059652" y="1717063"/>
            <a:ext cx="2790176" cy="1417763"/>
          </a:xfrm>
          <a:prstGeom prst="roundRect">
            <a:avLst>
              <a:gd name="adj" fmla="val 3151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1B33B2EE-AA86-4212-B3A7-CD3BC72E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680" y="1914762"/>
            <a:ext cx="486000" cy="486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92F05E9-A888-43B5-8592-103B7D0C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0509" y="1914762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0">
                <a:srgbClr val="60766F"/>
              </a:gs>
              <a:gs pos="0">
                <a:srgbClr val="A5BB9B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solidFill>
            <a:srgbClr val="4D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E05622-6064-4620-92C2-7532E3F00339}"/>
              </a:ext>
            </a:extLst>
          </p:cNvPr>
          <p:cNvSpPr/>
          <p:nvPr/>
        </p:nvSpPr>
        <p:spPr>
          <a:xfrm>
            <a:off x="431992" y="2955627"/>
            <a:ext cx="13028613" cy="6893223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80531B-504F-4005-A5C7-EE1FAF52AED9}"/>
              </a:ext>
            </a:extLst>
          </p:cNvPr>
          <p:cNvSpPr/>
          <p:nvPr/>
        </p:nvSpPr>
        <p:spPr>
          <a:xfrm>
            <a:off x="431995" y="1713628"/>
            <a:ext cx="3095148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B9C222D-2AD6-4B2D-90E9-DADEF75925A1}"/>
              </a:ext>
            </a:extLst>
          </p:cNvPr>
          <p:cNvSpPr/>
          <p:nvPr/>
        </p:nvSpPr>
        <p:spPr>
          <a:xfrm>
            <a:off x="3743147" y="1713628"/>
            <a:ext cx="3095150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CC28F88-F188-45D6-BEEC-A2BF85640BA9}"/>
              </a:ext>
            </a:extLst>
          </p:cNvPr>
          <p:cNvSpPr/>
          <p:nvPr/>
        </p:nvSpPr>
        <p:spPr>
          <a:xfrm>
            <a:off x="7054288" y="1713628"/>
            <a:ext cx="3095162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1F874D7-A1A0-49B2-8146-3BEE45F4ECC0}"/>
              </a:ext>
            </a:extLst>
          </p:cNvPr>
          <p:cNvSpPr/>
          <p:nvPr/>
        </p:nvSpPr>
        <p:spPr>
          <a:xfrm>
            <a:off x="10365440" y="1707477"/>
            <a:ext cx="3095164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F51908A-5917-49F0-8A9C-9D3CEFF85EC6}"/>
              </a:ext>
            </a:extLst>
          </p:cNvPr>
          <p:cNvSpPr/>
          <p:nvPr/>
        </p:nvSpPr>
        <p:spPr>
          <a:xfrm>
            <a:off x="13676605" y="1707477"/>
            <a:ext cx="4179401" cy="2566555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2C592840-0B93-4497-B2EB-241419FA350E}"/>
              </a:ext>
            </a:extLst>
          </p:cNvPr>
          <p:cNvSpPr/>
          <p:nvPr/>
        </p:nvSpPr>
        <p:spPr>
          <a:xfrm>
            <a:off x="13676605" y="4494886"/>
            <a:ext cx="4179401" cy="2566555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70D42186-25EF-4379-A66C-32B9DEA3F38F}"/>
              </a:ext>
            </a:extLst>
          </p:cNvPr>
          <p:cNvSpPr/>
          <p:nvPr/>
        </p:nvSpPr>
        <p:spPr>
          <a:xfrm>
            <a:off x="13676605" y="7282295"/>
            <a:ext cx="4179401" cy="2566555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FA62DA5D-962B-41F2-ABC0-32FC28C95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95" y="1956628"/>
            <a:ext cx="540000" cy="54000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42E4AEBF-99BA-4B8D-B521-67B10891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8012" y="1956628"/>
            <a:ext cx="540000" cy="540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D0C5644F-4C33-468D-81D2-EBB51444F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446" y="1956628"/>
            <a:ext cx="540000" cy="540000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8DF76F49-6A61-44C6-BCC6-024E12C88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9229" y="19566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1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0">
                <a:srgbClr val="60766F"/>
              </a:gs>
              <a:gs pos="0">
                <a:srgbClr val="A5BB9B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solidFill>
            <a:srgbClr val="4D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E05622-6064-4620-92C2-7532E3F00339}"/>
              </a:ext>
            </a:extLst>
          </p:cNvPr>
          <p:cNvSpPr/>
          <p:nvPr/>
        </p:nvSpPr>
        <p:spPr>
          <a:xfrm>
            <a:off x="431992" y="2955627"/>
            <a:ext cx="13028613" cy="6893223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80531B-504F-4005-A5C7-EE1FAF52AED9}"/>
              </a:ext>
            </a:extLst>
          </p:cNvPr>
          <p:cNvSpPr/>
          <p:nvPr/>
        </p:nvSpPr>
        <p:spPr>
          <a:xfrm>
            <a:off x="431995" y="1713628"/>
            <a:ext cx="3095148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B9C222D-2AD6-4B2D-90E9-DADEF75925A1}"/>
              </a:ext>
            </a:extLst>
          </p:cNvPr>
          <p:cNvSpPr/>
          <p:nvPr/>
        </p:nvSpPr>
        <p:spPr>
          <a:xfrm>
            <a:off x="3743147" y="1713628"/>
            <a:ext cx="3095150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CC28F88-F188-45D6-BEEC-A2BF85640BA9}"/>
              </a:ext>
            </a:extLst>
          </p:cNvPr>
          <p:cNvSpPr/>
          <p:nvPr/>
        </p:nvSpPr>
        <p:spPr>
          <a:xfrm>
            <a:off x="7054288" y="1713628"/>
            <a:ext cx="3095162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1F874D7-A1A0-49B2-8146-3BEE45F4ECC0}"/>
              </a:ext>
            </a:extLst>
          </p:cNvPr>
          <p:cNvSpPr/>
          <p:nvPr/>
        </p:nvSpPr>
        <p:spPr>
          <a:xfrm>
            <a:off x="10365440" y="1707477"/>
            <a:ext cx="3095164" cy="1026000"/>
          </a:xfrm>
          <a:prstGeom prst="roundRect">
            <a:avLst>
              <a:gd name="adj" fmla="val 4735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F51908A-5917-49F0-8A9C-9D3CEFF85EC6}"/>
              </a:ext>
            </a:extLst>
          </p:cNvPr>
          <p:cNvSpPr/>
          <p:nvPr/>
        </p:nvSpPr>
        <p:spPr>
          <a:xfrm>
            <a:off x="13676605" y="1707477"/>
            <a:ext cx="4179401" cy="2566555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2C592840-0B93-4497-B2EB-241419FA350E}"/>
              </a:ext>
            </a:extLst>
          </p:cNvPr>
          <p:cNvSpPr/>
          <p:nvPr/>
        </p:nvSpPr>
        <p:spPr>
          <a:xfrm>
            <a:off x="13676605" y="4494886"/>
            <a:ext cx="4179401" cy="2566555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70D42186-25EF-4379-A66C-32B9DEA3F38F}"/>
              </a:ext>
            </a:extLst>
          </p:cNvPr>
          <p:cNvSpPr/>
          <p:nvPr/>
        </p:nvSpPr>
        <p:spPr>
          <a:xfrm>
            <a:off x="13676605" y="7282295"/>
            <a:ext cx="4179401" cy="2566555"/>
          </a:xfrm>
          <a:prstGeom prst="roundRect">
            <a:avLst>
              <a:gd name="adj" fmla="val 898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FA62DA5D-962B-41F2-ABC0-32FC28C95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95" y="1956628"/>
            <a:ext cx="540000" cy="54000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42E4AEBF-99BA-4B8D-B521-67B10891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8012" y="1956628"/>
            <a:ext cx="540000" cy="540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D0C5644F-4C33-468D-81D2-EBB51444F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446" y="1956628"/>
            <a:ext cx="540000" cy="540000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8DF76F49-6A61-44C6-BCC6-024E12C88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9229" y="1956628"/>
            <a:ext cx="540000" cy="540000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FA49E1C-8502-45D6-9519-78939CDA9130}"/>
              </a:ext>
            </a:extLst>
          </p:cNvPr>
          <p:cNvSpPr/>
          <p:nvPr/>
        </p:nvSpPr>
        <p:spPr>
          <a:xfrm>
            <a:off x="4566230" y="1084989"/>
            <a:ext cx="1872000" cy="324000"/>
          </a:xfrm>
          <a:prstGeom prst="roundRect">
            <a:avLst/>
          </a:prstGeom>
          <a:solidFill>
            <a:srgbClr val="E6E6E6"/>
          </a:solidFill>
          <a:ln>
            <a:solidFill>
              <a:srgbClr val="4D6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5A96F3D-46B3-44FC-BD0A-4990C49F4A0C}"/>
              </a:ext>
            </a:extLst>
          </p:cNvPr>
          <p:cNvSpPr/>
          <p:nvPr/>
        </p:nvSpPr>
        <p:spPr>
          <a:xfrm>
            <a:off x="2549030" y="1084989"/>
            <a:ext cx="1872000" cy="324000"/>
          </a:xfrm>
          <a:prstGeom prst="roundRect">
            <a:avLst/>
          </a:prstGeom>
          <a:solidFill>
            <a:srgbClr val="4D6364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ACC66C8-3410-4B36-ACCA-7ED26F9126A5}"/>
              </a:ext>
            </a:extLst>
          </p:cNvPr>
          <p:cNvSpPr/>
          <p:nvPr/>
        </p:nvSpPr>
        <p:spPr>
          <a:xfrm>
            <a:off x="531830" y="1084989"/>
            <a:ext cx="1872000" cy="324000"/>
          </a:xfrm>
          <a:prstGeom prst="roundRect">
            <a:avLst/>
          </a:prstGeom>
          <a:solidFill>
            <a:srgbClr val="E6E6E6"/>
          </a:solidFill>
          <a:ln>
            <a:solidFill>
              <a:srgbClr val="4D6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641F1C38-6B1E-4307-AEC7-BD1B2000CD56}"/>
              </a:ext>
            </a:extLst>
          </p:cNvPr>
          <p:cNvSpPr/>
          <p:nvPr/>
        </p:nvSpPr>
        <p:spPr>
          <a:xfrm>
            <a:off x="6583430" y="1084989"/>
            <a:ext cx="1872000" cy="324000"/>
          </a:xfrm>
          <a:prstGeom prst="roundRect">
            <a:avLst/>
          </a:prstGeom>
          <a:solidFill>
            <a:srgbClr val="E6E6E6"/>
          </a:solidFill>
          <a:ln>
            <a:solidFill>
              <a:srgbClr val="4D6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10714B87-4E27-45A1-9E08-19BE403F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149" y="1171838"/>
            <a:ext cx="180000" cy="180000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DAFD9E84-609A-4EE6-A79C-6A2A84E56988}"/>
              </a:ext>
            </a:extLst>
          </p:cNvPr>
          <p:cNvSpPr/>
          <p:nvPr/>
        </p:nvSpPr>
        <p:spPr>
          <a:xfrm>
            <a:off x="1223342" y="1091340"/>
            <a:ext cx="6671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400" dirty="0">
                <a:ln w="0"/>
                <a:solidFill>
                  <a:srgbClr val="4D63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6AD5A38-58A8-4148-801B-C4D9EB8C1E2E}"/>
              </a:ext>
            </a:extLst>
          </p:cNvPr>
          <p:cNvSpPr/>
          <p:nvPr/>
        </p:nvSpPr>
        <p:spPr>
          <a:xfrm>
            <a:off x="3050012" y="1091340"/>
            <a:ext cx="1050037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400" dirty="0">
                <a:ln w="0"/>
                <a:solidFill>
                  <a:srgbClr val="E6E6E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Financeiro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F3A0213C-4EDA-4F40-BE0D-9CC0C1057528}"/>
              </a:ext>
            </a:extLst>
          </p:cNvPr>
          <p:cNvSpPr/>
          <p:nvPr/>
        </p:nvSpPr>
        <p:spPr>
          <a:xfrm>
            <a:off x="4820992" y="1091340"/>
            <a:ext cx="15335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400" dirty="0">
                <a:ln w="0"/>
                <a:solidFill>
                  <a:srgbClr val="4D63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Temporal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08286A8-7824-495B-B9E1-1FA6D4E041F5}"/>
              </a:ext>
            </a:extLst>
          </p:cNvPr>
          <p:cNvSpPr/>
          <p:nvPr/>
        </p:nvSpPr>
        <p:spPr>
          <a:xfrm>
            <a:off x="7310122" y="1091340"/>
            <a:ext cx="6142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1400" dirty="0">
                <a:ln w="0"/>
                <a:solidFill>
                  <a:srgbClr val="4D63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D.R.E.</a:t>
            </a:r>
          </a:p>
        </p:txBody>
      </p:sp>
    </p:spTree>
    <p:extLst>
      <p:ext uri="{BB962C8B-B14F-4D97-AF65-F5344CB8AC3E}">
        <p14:creationId xmlns:p14="http://schemas.microsoft.com/office/powerpoint/2010/main" val="26993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BCA3DD7-3385-4B70-9BF5-54DDC2B3859E}"/>
              </a:ext>
            </a:extLst>
          </p:cNvPr>
          <p:cNvSpPr/>
          <p:nvPr/>
        </p:nvSpPr>
        <p:spPr>
          <a:xfrm>
            <a:off x="13682188" y="4025549"/>
            <a:ext cx="4173817" cy="2800801"/>
          </a:xfrm>
          <a:prstGeom prst="roundRect">
            <a:avLst>
              <a:gd name="adj" fmla="val 2050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017A14-8D8D-4471-837E-99078C84B312}"/>
              </a:ext>
            </a:extLst>
          </p:cNvPr>
          <p:cNvSpPr/>
          <p:nvPr/>
        </p:nvSpPr>
        <p:spPr>
          <a:xfrm>
            <a:off x="431994" y="4025550"/>
            <a:ext cx="12980923" cy="2800800"/>
          </a:xfrm>
          <a:prstGeom prst="roundRect">
            <a:avLst>
              <a:gd name="adj" fmla="val 184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AD31D2A-77C1-453E-9768-807DF6CC3AFD}"/>
              </a:ext>
            </a:extLst>
          </p:cNvPr>
          <p:cNvSpPr/>
          <p:nvPr/>
        </p:nvSpPr>
        <p:spPr>
          <a:xfrm>
            <a:off x="431995" y="1710911"/>
            <a:ext cx="17424012" cy="2092488"/>
          </a:xfrm>
          <a:prstGeom prst="roundRect">
            <a:avLst>
              <a:gd name="adj" fmla="val 2972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F9094FB-DDB7-4B8B-9629-A3448AD0F780}"/>
              </a:ext>
            </a:extLst>
          </p:cNvPr>
          <p:cNvSpPr/>
          <p:nvPr/>
        </p:nvSpPr>
        <p:spPr>
          <a:xfrm>
            <a:off x="13682188" y="7048049"/>
            <a:ext cx="4173817" cy="2800801"/>
          </a:xfrm>
          <a:prstGeom prst="roundRect">
            <a:avLst>
              <a:gd name="adj" fmla="val 2050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695DECB-F263-44F8-8F78-9FC3ADDC9AD3}"/>
              </a:ext>
            </a:extLst>
          </p:cNvPr>
          <p:cNvSpPr/>
          <p:nvPr/>
        </p:nvSpPr>
        <p:spPr>
          <a:xfrm>
            <a:off x="431994" y="7048050"/>
            <a:ext cx="12980923" cy="2800800"/>
          </a:xfrm>
          <a:prstGeom prst="roundRect">
            <a:avLst>
              <a:gd name="adj" fmla="val 184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F170C1E0-2047-4ED5-B7FC-A0F0F0DFD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528" y="8802417"/>
            <a:ext cx="486000" cy="486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0F56E1A8-5380-4F5F-B11B-C2ADF3C3D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185" y="8802417"/>
            <a:ext cx="486000" cy="486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1250F1D-71FA-434B-A9E6-B2C8EE208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528" y="5772110"/>
            <a:ext cx="486000" cy="486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126D12A5-1D3B-4CE3-B775-2E6C44A80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185" y="5772110"/>
            <a:ext cx="486000" cy="486000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9AAD4D23-0895-405C-9EB8-79FD11E59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842" y="4470575"/>
            <a:ext cx="486000" cy="48600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27EEBCB9-5708-49AC-A5ED-89284D899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842" y="7512560"/>
            <a:ext cx="486000" cy="486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E7183B81-63AE-4A31-954D-CC9CD899C3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3185" y="7512560"/>
            <a:ext cx="486000" cy="486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CD74C368-2CB5-4C89-A226-6414189A8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528" y="7512560"/>
            <a:ext cx="486000" cy="48600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C5733C1-0663-4049-B796-14DA337172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3185" y="4470575"/>
            <a:ext cx="486000" cy="4860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74E8D9B0-E594-47BC-92AD-CAC233BE33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528" y="4470575"/>
            <a:ext cx="486000" cy="486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73781A6D-6407-4F76-87CA-FC3B13E0D1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7842" y="8802417"/>
            <a:ext cx="486000" cy="4860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7AB8E68B-BE19-457B-A8B4-8D2148F16B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7842" y="5772110"/>
            <a:ext cx="486000" cy="486000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2F3B4CE8-7820-4AB2-96AA-6248EC7C44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8381" y="2305226"/>
            <a:ext cx="540000" cy="54000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664F186D-E1C6-41F1-85DD-62A1F637C8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99579" y="2305226"/>
            <a:ext cx="540000" cy="540000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A70DBD74-AA9C-47EC-BB13-5BC023CFE9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21976" y="2305226"/>
            <a:ext cx="540000" cy="540000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4CDED801-C6DF-4AD3-8164-4D7B583191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60777" y="23052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4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58D11-7CE7-4B79-9D05-3B8E977EBC42}"/>
              </a:ext>
            </a:extLst>
          </p:cNvPr>
          <p:cNvSpPr/>
          <p:nvPr/>
        </p:nvSpPr>
        <p:spPr>
          <a:xfrm>
            <a:off x="431997" y="2952910"/>
            <a:ext cx="6210594" cy="2623465"/>
          </a:xfrm>
          <a:prstGeom prst="roundRect">
            <a:avLst>
              <a:gd name="adj" fmla="val 204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A88EE26-2CC8-4BA3-96BB-283517D1A622}"/>
              </a:ext>
            </a:extLst>
          </p:cNvPr>
          <p:cNvSpPr/>
          <p:nvPr/>
        </p:nvSpPr>
        <p:spPr>
          <a:xfrm>
            <a:off x="6833317" y="1710911"/>
            <a:ext cx="4503285" cy="3865464"/>
          </a:xfrm>
          <a:prstGeom prst="roundRect">
            <a:avLst>
              <a:gd name="adj" fmla="val 1332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95C58D4-6E9C-40E8-B8D8-688848730CD0}"/>
              </a:ext>
            </a:extLst>
          </p:cNvPr>
          <p:cNvSpPr/>
          <p:nvPr/>
        </p:nvSpPr>
        <p:spPr>
          <a:xfrm>
            <a:off x="11552605" y="1728196"/>
            <a:ext cx="3043701" cy="3848179"/>
          </a:xfrm>
          <a:prstGeom prst="roundRect">
            <a:avLst>
              <a:gd name="adj" fmla="val 142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C8D92DF-DDC5-40D7-9882-3D476A6824A0}"/>
              </a:ext>
            </a:extLst>
          </p:cNvPr>
          <p:cNvSpPr/>
          <p:nvPr/>
        </p:nvSpPr>
        <p:spPr>
          <a:xfrm>
            <a:off x="14812304" y="1710911"/>
            <a:ext cx="3043701" cy="3848179"/>
          </a:xfrm>
          <a:prstGeom prst="roundRect">
            <a:avLst>
              <a:gd name="adj" fmla="val 1841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ABFF744-8688-4BA5-9652-772CC0D0AB90}"/>
              </a:ext>
            </a:extLst>
          </p:cNvPr>
          <p:cNvSpPr/>
          <p:nvPr/>
        </p:nvSpPr>
        <p:spPr>
          <a:xfrm>
            <a:off x="6833318" y="5792374"/>
            <a:ext cx="4503286" cy="4065355"/>
          </a:xfrm>
          <a:prstGeom prst="roundRect">
            <a:avLst>
              <a:gd name="adj" fmla="val 1423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37F5D8-B282-4F83-B827-B535A9C62D0A}"/>
              </a:ext>
            </a:extLst>
          </p:cNvPr>
          <p:cNvSpPr/>
          <p:nvPr/>
        </p:nvSpPr>
        <p:spPr>
          <a:xfrm>
            <a:off x="11552604" y="5781240"/>
            <a:ext cx="3043701" cy="4067610"/>
          </a:xfrm>
          <a:prstGeom prst="roundRect">
            <a:avLst>
              <a:gd name="adj" fmla="val 266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8ADD76F-4262-4668-9E17-39A448186FF4}"/>
              </a:ext>
            </a:extLst>
          </p:cNvPr>
          <p:cNvSpPr/>
          <p:nvPr/>
        </p:nvSpPr>
        <p:spPr>
          <a:xfrm>
            <a:off x="14812305" y="5781240"/>
            <a:ext cx="3043701" cy="4067610"/>
          </a:xfrm>
          <a:prstGeom prst="roundRect">
            <a:avLst>
              <a:gd name="adj" fmla="val 2254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357681A-0E2C-47CB-8692-32A6D9385E34}"/>
              </a:ext>
            </a:extLst>
          </p:cNvPr>
          <p:cNvSpPr/>
          <p:nvPr/>
        </p:nvSpPr>
        <p:spPr>
          <a:xfrm>
            <a:off x="403990" y="5792374"/>
            <a:ext cx="3024000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4F546CA-FA0A-44D9-832C-00D6C2EB6445}"/>
              </a:ext>
            </a:extLst>
          </p:cNvPr>
          <p:cNvSpPr/>
          <p:nvPr/>
        </p:nvSpPr>
        <p:spPr>
          <a:xfrm>
            <a:off x="3618717" y="5792374"/>
            <a:ext cx="3024000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FE097BE-CEBA-45BC-A8BD-FB33FD74650C}"/>
              </a:ext>
            </a:extLst>
          </p:cNvPr>
          <p:cNvSpPr/>
          <p:nvPr/>
        </p:nvSpPr>
        <p:spPr>
          <a:xfrm>
            <a:off x="431995" y="1710911"/>
            <a:ext cx="3024000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DC54198-C4D4-4F8E-BF49-CE8EECACCDF2}"/>
              </a:ext>
            </a:extLst>
          </p:cNvPr>
          <p:cNvSpPr/>
          <p:nvPr/>
        </p:nvSpPr>
        <p:spPr>
          <a:xfrm>
            <a:off x="3618717" y="1710911"/>
            <a:ext cx="3023874" cy="1026000"/>
          </a:xfrm>
          <a:prstGeom prst="roundRect">
            <a:avLst>
              <a:gd name="adj" fmla="val 473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506AA0F-E9E2-4D84-A52D-4B753EAD87DC}"/>
              </a:ext>
            </a:extLst>
          </p:cNvPr>
          <p:cNvSpPr/>
          <p:nvPr/>
        </p:nvSpPr>
        <p:spPr>
          <a:xfrm>
            <a:off x="403990" y="7051019"/>
            <a:ext cx="6238601" cy="2806710"/>
          </a:xfrm>
          <a:prstGeom prst="roundRect">
            <a:avLst>
              <a:gd name="adj" fmla="val 2045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8CB0CD-3DFA-4032-900B-7A698E99C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313" y="1980911"/>
            <a:ext cx="486000" cy="486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9357BFAF-B27D-47CD-B668-C19C0E58E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313" y="6062374"/>
            <a:ext cx="486000" cy="486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19C510D7-60CE-4951-9AC4-90AC6AA68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795" y="6062374"/>
            <a:ext cx="486000" cy="486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28B6C4B5-E313-4DF6-AC14-7438D3070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795" y="1980911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9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3674C38-3588-40F6-8116-1C1CB0EA46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49E3F642-AFE3-42E2-A58D-E5BAB21B763B}"/>
              </a:ext>
            </a:extLst>
          </p:cNvPr>
          <p:cNvSpPr/>
          <p:nvPr/>
        </p:nvSpPr>
        <p:spPr>
          <a:xfrm rot="5400000">
            <a:off x="4243138" y="-3757865"/>
            <a:ext cx="9855000" cy="17802729"/>
          </a:xfrm>
          <a:prstGeom prst="round2SameRect">
            <a:avLst>
              <a:gd name="adj1" fmla="val 1385"/>
              <a:gd name="adj2" fmla="val 1546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61DE5877-2801-4187-82A5-8C0D77A710DA}"/>
              </a:ext>
            </a:extLst>
          </p:cNvPr>
          <p:cNvSpPr/>
          <p:nvPr/>
        </p:nvSpPr>
        <p:spPr>
          <a:xfrm>
            <a:off x="431994" y="438150"/>
            <a:ext cx="17424012" cy="1056762"/>
          </a:xfrm>
          <a:prstGeom prst="round2SameRect">
            <a:avLst>
              <a:gd name="adj1" fmla="val 11970"/>
              <a:gd name="adj2" fmla="val 10816"/>
            </a:avLst>
          </a:prstGeom>
          <a:gradFill>
            <a:gsLst>
              <a:gs pos="50000">
                <a:srgbClr val="5554FE"/>
              </a:gs>
              <a:gs pos="0">
                <a:srgbClr val="6B12B9"/>
              </a:gs>
              <a:gs pos="100000">
                <a:srgbClr val="14ADFF"/>
              </a:gs>
            </a:gsLst>
            <a:lin ang="3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5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1B2D850-32A9-462E-8B46-E6188DB80759}"/>
              </a:ext>
            </a:extLst>
          </p:cNvPr>
          <p:cNvSpPr/>
          <p:nvPr/>
        </p:nvSpPr>
        <p:spPr>
          <a:xfrm>
            <a:off x="431992" y="1717063"/>
            <a:ext cx="11411665" cy="2556969"/>
          </a:xfrm>
          <a:prstGeom prst="roundRect">
            <a:avLst>
              <a:gd name="adj" fmla="val 89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A1E5D6F-1965-4FFD-91DB-3B2553BFE7D8}"/>
              </a:ext>
            </a:extLst>
          </p:cNvPr>
          <p:cNvSpPr/>
          <p:nvPr/>
        </p:nvSpPr>
        <p:spPr>
          <a:xfrm>
            <a:off x="12059657" y="3356975"/>
            <a:ext cx="5796349" cy="6491876"/>
          </a:xfrm>
          <a:prstGeom prst="roundRect">
            <a:avLst>
              <a:gd name="adj" fmla="val 89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CB968FA-4D91-4B07-B01A-BD50305FCF92}"/>
              </a:ext>
            </a:extLst>
          </p:cNvPr>
          <p:cNvSpPr/>
          <p:nvPr/>
        </p:nvSpPr>
        <p:spPr>
          <a:xfrm>
            <a:off x="431992" y="4506010"/>
            <a:ext cx="11411665" cy="2556969"/>
          </a:xfrm>
          <a:prstGeom prst="roundRect">
            <a:avLst>
              <a:gd name="adj" fmla="val 89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ECE865C-CC0C-4C71-9D1D-B4797EAD2596}"/>
              </a:ext>
            </a:extLst>
          </p:cNvPr>
          <p:cNvSpPr/>
          <p:nvPr/>
        </p:nvSpPr>
        <p:spPr>
          <a:xfrm>
            <a:off x="431992" y="7294956"/>
            <a:ext cx="11411665" cy="2556969"/>
          </a:xfrm>
          <a:prstGeom prst="roundRect">
            <a:avLst>
              <a:gd name="adj" fmla="val 898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C0EF654-78DD-4EAC-B4A6-DFD419B6E814}"/>
              </a:ext>
            </a:extLst>
          </p:cNvPr>
          <p:cNvSpPr/>
          <p:nvPr/>
        </p:nvSpPr>
        <p:spPr>
          <a:xfrm>
            <a:off x="15065824" y="1717064"/>
            <a:ext cx="2790182" cy="1417762"/>
          </a:xfrm>
          <a:prstGeom prst="roundRect">
            <a:avLst>
              <a:gd name="adj" fmla="val 4053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6FCE295-7861-49F1-9D23-FED0378F475C}"/>
              </a:ext>
            </a:extLst>
          </p:cNvPr>
          <p:cNvSpPr/>
          <p:nvPr/>
        </p:nvSpPr>
        <p:spPr>
          <a:xfrm>
            <a:off x="12059652" y="1717063"/>
            <a:ext cx="2790176" cy="1417763"/>
          </a:xfrm>
          <a:prstGeom prst="roundRect">
            <a:avLst>
              <a:gd name="adj" fmla="val 3151"/>
            </a:avLst>
          </a:prstGeom>
          <a:solidFill>
            <a:srgbClr val="43434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40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A924D1E-BCAE-4A36-99F0-9B30B331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680" y="1914762"/>
            <a:ext cx="486000" cy="486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3224CA3-B41B-46BC-B810-273706871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0509" y="1914762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96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1617</TotalTime>
  <Words>10</Words>
  <Application>Microsoft Office PowerPoint</Application>
  <PresentationFormat>Personalizar</PresentationFormat>
  <Paragraphs>4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Win10</dc:creator>
  <cp:lastModifiedBy>Thiago Ferreira Carrijo</cp:lastModifiedBy>
  <cp:revision>37</cp:revision>
  <dcterms:created xsi:type="dcterms:W3CDTF">2024-07-03T19:32:56Z</dcterms:created>
  <dcterms:modified xsi:type="dcterms:W3CDTF">2024-09-16T20:25:52Z</dcterms:modified>
</cp:coreProperties>
</file>